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58" r:id="rId5"/>
    <p:sldId id="260" r:id="rId6"/>
    <p:sldId id="263" r:id="rId7"/>
    <p:sldId id="262" r:id="rId8"/>
    <p:sldId id="265" r:id="rId9"/>
    <p:sldId id="266"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2/01/2022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flickr.com/photos/145558967@N03/40419666643/"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www.flickr.com/photos/145558967@N03/404196666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lickr.com/photos/145558967@N03/40419666643/"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364617" y="4311581"/>
            <a:ext cx="5796048" cy="2339102"/>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sz="1600" dirty="0"/>
              <a:t>Most crimes are occurring in Melbourne LGA (depicted by Green line) in North West police Region.</a:t>
            </a:r>
          </a:p>
          <a:p>
            <a:pPr marL="285750" indent="-285750">
              <a:buFont typeface="Arial" panose="020B0604020202020204" pitchFamily="34" charset="0"/>
              <a:buChar char="•"/>
            </a:pPr>
            <a:r>
              <a:rPr lang="en-AU" sz="1600" dirty="0"/>
              <a:t>The rate per 100,000 population shows a decrease for Melbourne LGA  since 2012.</a:t>
            </a:r>
          </a:p>
          <a:p>
            <a:pPr marL="285750" indent="-285750">
              <a:buFont typeface="Arial" panose="020B0604020202020204" pitchFamily="34" charset="0"/>
              <a:buChar char="•"/>
            </a:pPr>
            <a:r>
              <a:rPr lang="en-AU" sz="1600" dirty="0"/>
              <a:t>This is possibly because of increased policing and higher population density in the city.</a:t>
            </a:r>
          </a:p>
          <a:p>
            <a:pPr marL="285750" indent="-285750">
              <a:buFont typeface="Arial" panose="020B0604020202020204" pitchFamily="34" charset="0"/>
              <a:buChar char="•"/>
            </a:pPr>
            <a:r>
              <a:rPr lang="en-AU" sz="1600" dirty="0"/>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138023" y="4249549"/>
            <a:ext cx="5140329"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402366" y="118124"/>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044381" flipV="1">
            <a:off x="5748921" y="2620580"/>
            <a:ext cx="3757146" cy="218482"/>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589384" y="4674352"/>
            <a:ext cx="4582718" cy="2145058"/>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606712" y="2628367"/>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59911" y="188374"/>
            <a:ext cx="4093475"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83459" y="2124567"/>
            <a:ext cx="1409292" cy="306392"/>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420558" y="433418"/>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421233" y="284956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379919" y="4956859"/>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5260B-0350-4A93-A8F2-F2E510B2E22F}"/>
              </a:ext>
            </a:extLst>
          </p:cNvPr>
          <p:cNvPicPr>
            <a:picLocks noChangeAspect="1"/>
          </p:cNvPicPr>
          <p:nvPr/>
        </p:nvPicPr>
        <p:blipFill>
          <a:blip r:embed="rId2"/>
          <a:stretch>
            <a:fillRect/>
          </a:stretch>
        </p:blipFill>
        <p:spPr>
          <a:xfrm>
            <a:off x="213359" y="1546031"/>
            <a:ext cx="9922678" cy="4843377"/>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7539487" y="4333899"/>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8834171">
            <a:off x="6814219" y="2475047"/>
            <a:ext cx="579464" cy="2985344"/>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309F76-8806-40D7-A3F9-CED282CFE2DC}"/>
              </a:ext>
            </a:extLst>
          </p:cNvPr>
          <p:cNvPicPr>
            <a:picLocks noChangeAspect="1"/>
          </p:cNvPicPr>
          <p:nvPr/>
        </p:nvPicPr>
        <p:blipFill>
          <a:blip r:embed="rId2"/>
          <a:stretch>
            <a:fillRect/>
          </a:stretch>
        </p:blipFill>
        <p:spPr>
          <a:xfrm>
            <a:off x="6225208" y="659257"/>
            <a:ext cx="5783910" cy="2432558"/>
          </a:xfrm>
          <a:prstGeom prst="rect">
            <a:avLst/>
          </a:prstGeom>
        </p:spPr>
      </p:pic>
      <p:pic>
        <p:nvPicPr>
          <p:cNvPr id="16" name="Picture 15">
            <a:extLst>
              <a:ext uri="{FF2B5EF4-FFF2-40B4-BE49-F238E27FC236}">
                <a16:creationId xmlns:a16="http://schemas.microsoft.com/office/drawing/2014/main" id="{A1E9D285-643B-44C3-B274-C6B2ECD7DA68}"/>
              </a:ext>
            </a:extLst>
          </p:cNvPr>
          <p:cNvPicPr>
            <a:picLocks noChangeAspect="1"/>
          </p:cNvPicPr>
          <p:nvPr/>
        </p:nvPicPr>
        <p:blipFill>
          <a:blip r:embed="rId3"/>
          <a:stretch>
            <a:fillRect/>
          </a:stretch>
        </p:blipFill>
        <p:spPr>
          <a:xfrm>
            <a:off x="6415378" y="3857625"/>
            <a:ext cx="5411524" cy="2800350"/>
          </a:xfrm>
          <a:prstGeom prst="rect">
            <a:avLst/>
          </a:prstGeom>
        </p:spPr>
      </p:pic>
      <p:pic>
        <p:nvPicPr>
          <p:cNvPr id="24" name="Picture 23">
            <a:extLst>
              <a:ext uri="{FF2B5EF4-FFF2-40B4-BE49-F238E27FC236}">
                <a16:creationId xmlns:a16="http://schemas.microsoft.com/office/drawing/2014/main" id="{2D479133-32E9-4D91-8E79-155370E4186C}"/>
              </a:ext>
            </a:extLst>
          </p:cNvPr>
          <p:cNvPicPr>
            <a:picLocks noChangeAspect="1"/>
          </p:cNvPicPr>
          <p:nvPr/>
        </p:nvPicPr>
        <p:blipFill>
          <a:blip r:embed="rId4"/>
          <a:stretch>
            <a:fillRect/>
          </a:stretch>
        </p:blipFill>
        <p:spPr>
          <a:xfrm>
            <a:off x="61692" y="3766185"/>
            <a:ext cx="5988587" cy="2527879"/>
          </a:xfrm>
          <a:prstGeom prst="rect">
            <a:avLst/>
          </a:prstGeom>
        </p:spPr>
      </p:pic>
      <p:sp>
        <p:nvSpPr>
          <p:cNvPr id="46" name="Rectangle 4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353A58-7558-44DD-9DA7-DF16E223D71E}"/>
              </a:ext>
            </a:extLst>
          </p:cNvPr>
          <p:cNvPicPr>
            <a:picLocks noChangeAspect="1"/>
          </p:cNvPicPr>
          <p:nvPr/>
        </p:nvPicPr>
        <p:blipFill>
          <a:blip r:embed="rId5"/>
          <a:stretch>
            <a:fillRect/>
          </a:stretch>
        </p:blipFill>
        <p:spPr>
          <a:xfrm>
            <a:off x="30847" y="386786"/>
            <a:ext cx="5988587" cy="2432558"/>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50769" y="113792"/>
            <a:ext cx="610383" cy="343190"/>
          </a:xfrm>
          <a:prstGeom prst="rect">
            <a:avLst/>
          </a:prstGeom>
        </p:spPr>
      </p:pic>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6324</TotalTime>
  <Words>491</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38</cp:revision>
  <dcterms:created xsi:type="dcterms:W3CDTF">2021-12-24T09:23:04Z</dcterms:created>
  <dcterms:modified xsi:type="dcterms:W3CDTF">2022-01-02T01:54:23Z</dcterms:modified>
</cp:coreProperties>
</file>